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1080135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6E94"/>
    <a:srgbClr val="386294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16" y="672"/>
      </p:cViewPr>
      <p:guideLst>
        <p:guide orient="horz" pos="340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355422"/>
            <a:ext cx="5829300" cy="231528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6120766"/>
            <a:ext cx="480060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113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47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432557"/>
            <a:ext cx="1543050" cy="921615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432557"/>
            <a:ext cx="4514850" cy="92161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3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73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940867"/>
            <a:ext cx="5829300" cy="214526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578075"/>
            <a:ext cx="5829300" cy="236279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65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520317"/>
            <a:ext cx="3028950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520317"/>
            <a:ext cx="3028950" cy="7128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6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417803"/>
            <a:ext cx="3030141" cy="10076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425429"/>
            <a:ext cx="3030141" cy="62232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417803"/>
            <a:ext cx="3031331" cy="100762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425429"/>
            <a:ext cx="3031331" cy="62232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171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07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55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430055"/>
            <a:ext cx="2256235" cy="18302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430055"/>
            <a:ext cx="3833813" cy="92186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260284"/>
            <a:ext cx="2256235" cy="73884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46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7560946"/>
            <a:ext cx="4114800" cy="8926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965120"/>
            <a:ext cx="4114800" cy="64808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8453559"/>
            <a:ext cx="4114800" cy="12676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01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432555"/>
            <a:ext cx="6172200" cy="1800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520317"/>
            <a:ext cx="6172200" cy="7128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10011253"/>
            <a:ext cx="1600200" cy="575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200AE-80B0-4640-983D-C4E58509ED26}" type="datetimeFigureOut">
              <a:rPr lang="fr-FR" smtClean="0"/>
              <a:t>24/06/2020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10011253"/>
            <a:ext cx="2171700" cy="575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10011253"/>
            <a:ext cx="1600200" cy="575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F87A9-9A07-495D-AA84-417A1A7D66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56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0"/>
            <a:ext cx="6858000" cy="954107"/>
          </a:xfrm>
          <a:prstGeom prst="rect">
            <a:avLst/>
          </a:prstGeom>
          <a:solidFill>
            <a:srgbClr val="0000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 </a:t>
            </a:r>
            <a:r>
              <a:rPr lang="fr-FR" sz="2800" b="1" dirty="0" smtClean="0">
                <a:solidFill>
                  <a:schemeClr val="bg1"/>
                </a:solidFill>
              </a:rPr>
              <a:t>Les Guadeloupéens face au COVID-19 :</a:t>
            </a:r>
          </a:p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Une bonne intégration des gestes barrière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79530" y="1296219"/>
            <a:ext cx="5737150" cy="820891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238" y="1080195"/>
            <a:ext cx="1064708" cy="1064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610971" y="2341698"/>
            <a:ext cx="29105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4 </a:t>
            </a:r>
            <a:r>
              <a:rPr lang="fr-FR" b="1" dirty="0" smtClean="0">
                <a:solidFill>
                  <a:schemeClr val="tx1"/>
                </a:solidFill>
              </a:rPr>
              <a:t>Guadeloupéens sur </a:t>
            </a:r>
            <a:r>
              <a:rPr lang="fr-FR" sz="2400" b="1" dirty="0" smtClean="0">
                <a:solidFill>
                  <a:schemeClr val="tx1"/>
                </a:solidFill>
              </a:rPr>
              <a:t>5</a:t>
            </a:r>
            <a:endParaRPr lang="fr-FR" b="1" dirty="0" smtClean="0">
              <a:solidFill>
                <a:schemeClr val="tx1"/>
              </a:solidFill>
            </a:endParaRP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chemeClr val="tx1"/>
                </a:solidFill>
              </a:rPr>
              <a:t>portent un masque pour sortir de chez eux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84392" y="3834485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fr-FR" sz="1600" dirty="0"/>
              <a:t>Dans les lieux confinés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4393" y="4212363"/>
            <a:ext cx="25202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 smtClean="0"/>
              <a:t>Pour les rencontre </a:t>
            </a:r>
            <a:r>
              <a:rPr lang="fr-FR" sz="1600" dirty="0"/>
              <a:t>avec des professionnels de santé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84393" y="4813155"/>
            <a:ext cx="3429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dirty="0"/>
              <a:t>Systématiquement dans l'espace public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384393" y="5238899"/>
            <a:ext cx="199823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/>
              <a:t>Sur leur lieu </a:t>
            </a:r>
            <a:r>
              <a:rPr lang="fr-FR" sz="1600" dirty="0"/>
              <a:t>de travail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00216" y="3796294"/>
            <a:ext cx="1404000" cy="39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/>
              <a:t>71 %</a:t>
            </a:r>
            <a:endParaRPr lang="fr-FR" b="1" dirty="0"/>
          </a:p>
        </p:txBody>
      </p:sp>
      <p:sp>
        <p:nvSpPr>
          <p:cNvPr id="25" name="Rectangle 24"/>
          <p:cNvSpPr/>
          <p:nvPr/>
        </p:nvSpPr>
        <p:spPr>
          <a:xfrm>
            <a:off x="800216" y="4741683"/>
            <a:ext cx="1116000" cy="39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/>
              <a:t>55 %</a:t>
            </a:r>
            <a:endParaRPr lang="fr-FR" b="1" dirty="0"/>
          </a:p>
        </p:txBody>
      </p:sp>
      <p:sp>
        <p:nvSpPr>
          <p:cNvPr id="26" name="Rectangle 25"/>
          <p:cNvSpPr/>
          <p:nvPr/>
        </p:nvSpPr>
        <p:spPr>
          <a:xfrm>
            <a:off x="800216" y="5247147"/>
            <a:ext cx="648000" cy="39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31 %</a:t>
            </a:r>
            <a:endParaRPr lang="fr-FR" b="1" dirty="0"/>
          </a:p>
        </p:txBody>
      </p:sp>
      <p:sp>
        <p:nvSpPr>
          <p:cNvPr id="27" name="Rectangle 26"/>
          <p:cNvSpPr/>
          <p:nvPr/>
        </p:nvSpPr>
        <p:spPr>
          <a:xfrm>
            <a:off x="800216" y="4257852"/>
            <a:ext cx="1116000" cy="39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/>
              <a:t>55 %</a:t>
            </a:r>
            <a:endParaRPr lang="fr-FR" b="1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305" y="9761897"/>
            <a:ext cx="1212695" cy="103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4" t="21333" r="8273" b="18289"/>
          <a:stretch/>
        </p:blipFill>
        <p:spPr bwMode="auto">
          <a:xfrm>
            <a:off x="0" y="9935595"/>
            <a:ext cx="1200513" cy="86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ZoneTexte 27"/>
          <p:cNvSpPr txBox="1"/>
          <p:nvPr/>
        </p:nvSpPr>
        <p:spPr>
          <a:xfrm>
            <a:off x="1091562" y="9775160"/>
            <a:ext cx="47731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Une enquête menée par </a:t>
            </a:r>
          </a:p>
          <a:p>
            <a:pPr algn="ctr"/>
            <a:r>
              <a:rPr lang="fr-FR" sz="1400" dirty="0" smtClean="0"/>
              <a:t>Kennet </a:t>
            </a:r>
          </a:p>
          <a:p>
            <a:pPr algn="ctr"/>
            <a:r>
              <a:rPr lang="fr-FR" sz="1400" dirty="0" smtClean="0"/>
              <a:t>Du 30 mai au 10 juin 2020, auprès de 570 Guadeloupéens (échantillon </a:t>
            </a:r>
            <a:r>
              <a:rPr lang="fr-FR" sz="1400" dirty="0" smtClean="0"/>
              <a:t>représentatif selon méthode  des quotas)</a:t>
            </a:r>
            <a:endParaRPr lang="fr-FR" sz="1400" dirty="0"/>
          </a:p>
        </p:txBody>
      </p:sp>
      <p:sp>
        <p:nvSpPr>
          <p:cNvPr id="55" name="ZoneTexte 54"/>
          <p:cNvSpPr txBox="1"/>
          <p:nvPr/>
        </p:nvSpPr>
        <p:spPr>
          <a:xfrm>
            <a:off x="2351883" y="7462773"/>
            <a:ext cx="2985630" cy="1754326"/>
          </a:xfrm>
          <a:prstGeom prst="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35 % porte le même pendant toute la journée</a:t>
            </a:r>
          </a:p>
          <a:p>
            <a:endParaRPr lang="fr-FR" dirty="0"/>
          </a:p>
          <a:p>
            <a:r>
              <a:rPr lang="fr-FR" dirty="0"/>
              <a:t>12 % gardent le même masque plusieurs jours sans le laver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805666" y="6087100"/>
            <a:ext cx="1407572" cy="90886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Masque médical </a:t>
            </a:r>
            <a:endParaRPr lang="fr-FR" dirty="0"/>
          </a:p>
        </p:txBody>
      </p:sp>
      <p:sp>
        <p:nvSpPr>
          <p:cNvPr id="57" name="ZoneTexte 56"/>
          <p:cNvSpPr txBox="1"/>
          <p:nvPr/>
        </p:nvSpPr>
        <p:spPr>
          <a:xfrm>
            <a:off x="796644" y="7238001"/>
            <a:ext cx="1407572" cy="90886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dirty="0"/>
              <a:t>Masque en tissu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2315578" y="6239020"/>
            <a:ext cx="2985630" cy="715089"/>
          </a:xfrm>
          <a:prstGeom prst="round2DiagRect">
            <a:avLst/>
          </a:prstGeom>
          <a:noFill/>
          <a:ln w="28575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22 % porte le même toute la journée sans en changer</a:t>
            </a:r>
            <a:endParaRPr lang="fr-FR" dirty="0"/>
          </a:p>
        </p:txBody>
      </p:sp>
      <p:grpSp>
        <p:nvGrpSpPr>
          <p:cNvPr id="54" name="Groupe 53"/>
          <p:cNvGrpSpPr/>
          <p:nvPr/>
        </p:nvGrpSpPr>
        <p:grpSpPr>
          <a:xfrm>
            <a:off x="1178101" y="2447922"/>
            <a:ext cx="1681342" cy="803216"/>
            <a:chOff x="1477035" y="1210941"/>
            <a:chExt cx="1681342" cy="803216"/>
          </a:xfrm>
        </p:grpSpPr>
        <p:pic>
          <p:nvPicPr>
            <p:cNvPr id="59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1477035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1808386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2127257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2458608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3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2800475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024" name="Connecteur droit 1023"/>
          <p:cNvCxnSpPr/>
          <p:nvPr/>
        </p:nvCxnSpPr>
        <p:spPr>
          <a:xfrm>
            <a:off x="0" y="9721155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ZoneTexte 1026"/>
          <p:cNvSpPr txBox="1"/>
          <p:nvPr/>
        </p:nvSpPr>
        <p:spPr>
          <a:xfrm>
            <a:off x="2546494" y="1379510"/>
            <a:ext cx="2441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Port du masque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9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à coins arrondis 20"/>
          <p:cNvSpPr/>
          <p:nvPr/>
        </p:nvSpPr>
        <p:spPr>
          <a:xfrm>
            <a:off x="479530" y="549396"/>
            <a:ext cx="5737150" cy="600340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469011" y="2562842"/>
            <a:ext cx="2953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fr-FR" sz="2000" b="1" dirty="0" smtClean="0"/>
              <a:t>22 %</a:t>
            </a:r>
            <a:r>
              <a:rPr lang="fr-FR" sz="1600" dirty="0" smtClean="0"/>
              <a:t> plus de 12 fois par jour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2546494" y="632687"/>
            <a:ext cx="2441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</a:rPr>
              <a:t>Hygiène des mains</a:t>
            </a:r>
            <a:endParaRPr lang="fr-FR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52" name="Picture 4" descr="désinfecter-les-mains - BLOG TOO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083" y="82826"/>
            <a:ext cx="1520034" cy="1099722"/>
          </a:xfrm>
          <a:prstGeom prst="ellipse">
            <a:avLst/>
          </a:prstGeom>
          <a:noFill/>
          <a:ln w="5715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123" y="2403778"/>
            <a:ext cx="718240" cy="71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72" t="6383" r="19216" b="32917"/>
          <a:stretch/>
        </p:blipFill>
        <p:spPr bwMode="auto">
          <a:xfrm>
            <a:off x="1595017" y="3315482"/>
            <a:ext cx="873994" cy="86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2610971" y="1285650"/>
            <a:ext cx="360570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4 </a:t>
            </a:r>
            <a:r>
              <a:rPr lang="fr-FR" b="1" dirty="0" smtClean="0">
                <a:solidFill>
                  <a:schemeClr val="tx1"/>
                </a:solidFill>
              </a:rPr>
              <a:t>Guadeloupéens sur </a:t>
            </a:r>
            <a:r>
              <a:rPr lang="fr-FR" sz="2400" b="1" dirty="0" smtClean="0">
                <a:solidFill>
                  <a:schemeClr val="tx1"/>
                </a:solidFill>
              </a:rPr>
              <a:t>5</a:t>
            </a:r>
            <a:endParaRPr lang="fr-FR" b="1" dirty="0" smtClean="0">
              <a:solidFill>
                <a:schemeClr val="tx1"/>
              </a:solidFill>
            </a:endParaRP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chemeClr val="tx1"/>
                </a:solidFill>
              </a:rPr>
              <a:t>se lavent fréquemment les mains 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48" name="Groupe 47"/>
          <p:cNvGrpSpPr/>
          <p:nvPr/>
        </p:nvGrpSpPr>
        <p:grpSpPr>
          <a:xfrm>
            <a:off x="1178101" y="1288772"/>
            <a:ext cx="1681342" cy="803216"/>
            <a:chOff x="1477035" y="1210941"/>
            <a:chExt cx="1681342" cy="803216"/>
          </a:xfrm>
        </p:grpSpPr>
        <p:pic>
          <p:nvPicPr>
            <p:cNvPr id="49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1477035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1808386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2127257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2458608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2" descr="picto homme"/>
            <p:cNvPicPr>
              <a:picLocks noChangeAspect="1" noChangeArrowheads="1"/>
            </p:cNvPicPr>
            <p:nvPr/>
          </p:nvPicPr>
          <p:blipFill rotWithShape="1"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2800475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4" name="ZoneTexte 53"/>
          <p:cNvSpPr txBox="1"/>
          <p:nvPr/>
        </p:nvSpPr>
        <p:spPr>
          <a:xfrm>
            <a:off x="2610971" y="3545955"/>
            <a:ext cx="3605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fr-FR" sz="2000" b="1" dirty="0" smtClean="0"/>
              <a:t>76 %</a:t>
            </a:r>
            <a:r>
              <a:rPr lang="fr-FR" sz="1600" dirty="0" smtClean="0"/>
              <a:t> utilisent du gel </a:t>
            </a:r>
            <a:r>
              <a:rPr lang="fr-FR" sz="1600" dirty="0" err="1" smtClean="0"/>
              <a:t>hydroalcoolique</a:t>
            </a:r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2049" name="Ellipse 2048"/>
          <p:cNvSpPr/>
          <p:nvPr/>
        </p:nvSpPr>
        <p:spPr>
          <a:xfrm>
            <a:off x="1638149" y="4320555"/>
            <a:ext cx="863392" cy="86409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/>
              <a:t>!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2604573" y="4320555"/>
            <a:ext cx="36057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fr-FR" sz="2000" b="1" dirty="0" smtClean="0"/>
              <a:t>9 %</a:t>
            </a:r>
            <a:r>
              <a:rPr lang="fr-FR" sz="1600" dirty="0" smtClean="0"/>
              <a:t> utilisent des produits ménagers </a:t>
            </a:r>
            <a:r>
              <a:rPr lang="fr-FR" sz="1400" dirty="0" smtClean="0"/>
              <a:t>(ammoniaque, javel, alcool à bruler, grésil, vinaigre) </a:t>
            </a:r>
            <a:endParaRPr lang="fr-FR" sz="1400" dirty="0">
              <a:solidFill>
                <a:srgbClr val="000000"/>
              </a:solidFill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522" y="5396839"/>
            <a:ext cx="1008112" cy="1008112"/>
          </a:xfrm>
          <a:prstGeom prst="rect">
            <a:avLst/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58" name="ZoneTexte 57"/>
          <p:cNvSpPr txBox="1"/>
          <p:nvPr/>
        </p:nvSpPr>
        <p:spPr>
          <a:xfrm>
            <a:off x="2704179" y="5545865"/>
            <a:ext cx="36057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fr-FR" sz="2000" b="1" dirty="0" smtClean="0"/>
              <a:t>24 %</a:t>
            </a:r>
            <a:r>
              <a:rPr lang="fr-FR" sz="1600" dirty="0" smtClean="0"/>
              <a:t> utilisent des gants</a:t>
            </a:r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22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79530" y="549396"/>
            <a:ext cx="5737150" cy="333911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94215" y="2950934"/>
            <a:ext cx="29531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fr-FR" sz="2000" b="1" dirty="0" smtClean="0"/>
              <a:t>23 %</a:t>
            </a:r>
            <a:r>
              <a:rPr lang="fr-FR" sz="1600" dirty="0" smtClean="0"/>
              <a:t> accepteraient de l’installer </a:t>
            </a:r>
            <a:endParaRPr lang="fr-FR" sz="1600" dirty="0">
              <a:solidFill>
                <a:srgbClr val="000000"/>
              </a:solidFill>
            </a:endParaRPr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10" t="32254" r="33697" b="19388"/>
          <a:stretch/>
        </p:blipFill>
        <p:spPr bwMode="auto">
          <a:xfrm>
            <a:off x="1335627" y="216099"/>
            <a:ext cx="1114574" cy="1041912"/>
          </a:xfrm>
          <a:prstGeom prst="ellipse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546494" y="632687"/>
            <a:ext cx="2441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Application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</a:rPr>
              <a:t>StopCovid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36082" y="1541651"/>
            <a:ext cx="36057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2 </a:t>
            </a:r>
            <a:r>
              <a:rPr lang="fr-FR" b="1" dirty="0" smtClean="0">
                <a:solidFill>
                  <a:schemeClr val="tx1"/>
                </a:solidFill>
              </a:rPr>
              <a:t>Guadeloupéens sur </a:t>
            </a:r>
            <a:r>
              <a:rPr lang="fr-FR" sz="2400" b="1" dirty="0" smtClean="0">
                <a:solidFill>
                  <a:schemeClr val="tx1"/>
                </a:solidFill>
              </a:rPr>
              <a:t>3</a:t>
            </a:r>
            <a:endParaRPr lang="fr-FR" b="1" dirty="0" smtClean="0">
              <a:solidFill>
                <a:schemeClr val="tx1"/>
              </a:solidFill>
            </a:endParaRPr>
          </a:p>
          <a:p>
            <a:pPr algn="ctr"/>
            <a:r>
              <a:rPr lang="fr-FR" b="1" dirty="0" smtClean="0">
                <a:solidFill>
                  <a:schemeClr val="tx1"/>
                </a:solidFill>
              </a:rPr>
              <a:t>  </a:t>
            </a:r>
            <a:r>
              <a:rPr lang="fr-FR" dirty="0" smtClean="0">
                <a:solidFill>
                  <a:schemeClr val="tx1"/>
                </a:solidFill>
              </a:rPr>
              <a:t>ont entendu parler de l’application </a:t>
            </a:r>
            <a:r>
              <a:rPr lang="fr-FR" dirty="0" err="1" smtClean="0">
                <a:solidFill>
                  <a:schemeClr val="tx1"/>
                </a:solidFill>
              </a:rPr>
              <a:t>StopCovid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1504962" y="1541651"/>
            <a:ext cx="1031120" cy="803216"/>
            <a:chOff x="2127257" y="1210941"/>
            <a:chExt cx="1031120" cy="803216"/>
          </a:xfrm>
        </p:grpSpPr>
        <p:pic>
          <p:nvPicPr>
            <p:cNvPr id="12" name="Picture 2" descr="picto homme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2127257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picto homme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2458608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picto homme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83" t="18608" r="36686" b="17809"/>
            <a:stretch/>
          </p:blipFill>
          <p:spPr bwMode="auto">
            <a:xfrm flipH="1">
              <a:off x="2800475" y="1210941"/>
              <a:ext cx="357902" cy="803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3" t="8786" r="7541" b="21164"/>
          <a:stretch/>
        </p:blipFill>
        <p:spPr bwMode="auto">
          <a:xfrm>
            <a:off x="1066990" y="2738725"/>
            <a:ext cx="984456" cy="82452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08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189</Words>
  <Application>Microsoft Office PowerPoint</Application>
  <PresentationFormat>Personnalisé</PresentationFormat>
  <Paragraphs>34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>Ministère du travail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YACOU, Cécile</dc:creator>
  <cp:lastModifiedBy>GUSTAVE, Joël</cp:lastModifiedBy>
  <cp:revision>25</cp:revision>
  <dcterms:created xsi:type="dcterms:W3CDTF">2020-06-23T21:10:53Z</dcterms:created>
  <dcterms:modified xsi:type="dcterms:W3CDTF">2020-06-24T21:46:39Z</dcterms:modified>
</cp:coreProperties>
</file>